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3" r:id="rId5"/>
    <p:sldId id="265" r:id="rId6"/>
    <p:sldId id="267" r:id="rId7"/>
    <p:sldId id="269" r:id="rId8"/>
    <p:sldId id="272" r:id="rId9"/>
    <p:sldId id="273" r:id="rId10"/>
    <p:sldId id="274" r:id="rId11"/>
    <p:sldId id="275" r:id="rId12"/>
    <p:sldId id="276" r:id="rId13"/>
    <p:sldId id="278" r:id="rId14"/>
    <p:sldId id="279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668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ss_rotat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sz="4800" b="1">
                <a:solidFill>
                  <a:srgbClr val="000000"/>
                </a:solidFill>
              </a:rPr>
              <a:t>We Remember Calvary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sz="2800" b="1">
                <a:solidFill>
                  <a:srgbClr val="000000"/>
                </a:solidFill>
              </a:rPr>
              <a:t>Cross of Christ Lutheran Church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76(1).JPE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3(1).JPE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6(1).JPE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505555764__72E0F06A-1873-460E-B2CE-2C810487795F(1).JPE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12(1).JPE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701616-4D02-722E-A3EC-A8143C3A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3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1097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7(1).JPE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1097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10(1).JPE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</Words>
  <Application>Microsoft Office PowerPoint</Application>
  <PresentationFormat>On-screen Show (4:3)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We Remember Calvary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John</dc:creator>
  <cp:keywords/>
  <dc:description>generated using python-pptx</dc:description>
  <cp:lastModifiedBy>John Vurpillat</cp:lastModifiedBy>
  <cp:revision>2</cp:revision>
  <dcterms:created xsi:type="dcterms:W3CDTF">2013-01-27T09:14:16Z</dcterms:created>
  <dcterms:modified xsi:type="dcterms:W3CDTF">2026-04-10T18:26:27Z</dcterms:modified>
  <cp:category/>
</cp:coreProperties>
</file>